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E2BE4-F7D1-4D98-A958-46C977615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379CF2-5092-4373-B64A-D4D78D0A0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56EDDF-F26E-4690-B3DD-57D0AECC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6A4E91-E9BF-47D6-AD94-689B530A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3E62C6-B8EC-4773-842A-82605796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945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B4E2D-E8AB-45F5-B0E6-C3F4666E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B332D30-EA73-4267-9A4C-254DE4B21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B66AFF-0260-4CC2-90E7-DAA69A449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0050F-372C-43D2-9C48-15E4C590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98D174-FA1D-41D2-AF16-4CA12FEA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C9EBC00-DE5F-4819-9C30-B9AA2257F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9210A5-63E9-4000-B04E-BDB454C1B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75A6FF-A68C-4997-92AD-CD8DE072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40EC5-349E-4947-9B32-EE7F2CFC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B83F6A-9069-4763-8502-86EBC3670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414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8E467-057E-4CC9-819F-000F2D7F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D9929A-104E-4B27-8203-EFEA069C2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B0F474-9452-49FC-9276-5CB4957E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189EEE-3E1E-434B-B0D5-2A9C7D07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A91995-57CA-4BEA-991E-8D0A2931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9441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A4552-E44E-4032-A5E5-1E367216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1F70D7-48E9-4BCC-A474-7EB3D9070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6E46FE-DBCB-45F5-ABF3-EF945581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05FADA-4936-43E5-9519-A96F0654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EE9454-9C44-4F23-8D0C-8DEAA3C6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029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76719-9C00-4A57-97D8-D3393C72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A19EE2-0B78-4E5A-8E3D-81922EEDA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89FCB0-658A-4AC4-A8BC-CF33E10F5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AD19FD-A118-4F97-9D1C-98407550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0BF640-05BD-4689-9057-08087747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3AABF3-1245-48B5-B82D-2F7BB69A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689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C19FE-AA04-4871-B0CA-036E94EDE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1CECE1-6FE9-4662-8C02-660A0FD65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3AD10A-13C9-4DCA-9EF0-34B691E46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F66B99E-BF87-4F7E-BDE4-4D42D7AB1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8B6F658-EEC6-4F81-95EC-A6CDE1E87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990A14-D849-44CA-8A44-4BFAFE06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A83E1E5-C752-4EFF-860B-F6EA2DC0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AEC2C1-0AEA-4DED-A842-751F9174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799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0C25E-27A8-4364-AA57-09B6EDA4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8852D73-ACDE-405B-A278-852CF8CF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987B4E-8E59-4FE6-9689-52B64D79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751BA8-F36D-41CA-9A42-ECD0B90B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719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DE850E-2AFE-4BF8-9292-57578059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27598D-3565-4467-9A78-190D14ED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19F1C4-807D-43AE-8CE9-C573963EF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67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371C2-AD05-49CC-A8A5-D83DAD428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319281-01F3-4E1E-99F5-61FD7EEEC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3FB6F7-70DE-4DCA-A137-E898FCB0F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A9FCEA-668A-4969-9908-DF8CA2ED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FD3EA8-FCD1-4488-8356-EDEC76D3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8E9648-4AD7-4054-ADC0-3124D735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512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1C560-22EC-412E-BCE0-50A52B7F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4577E8F-86F2-4B2D-8946-7E6870A75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8FE974-3DAA-4BEF-9A3A-4A6196CF1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7BAB10-DCD6-4B44-B026-04121F15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3097F6-E28A-4189-82E2-DE1E7C3E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920EEA-B84C-497E-B169-FFA4CA379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718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190F731-5582-47D6-921F-EC3FDCE4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0826D1-1D0C-4D3F-BB77-FF7141CD5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9BB937-E771-42D9-9A86-043F1B790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21498-77EE-49D0-966B-5F3227BE4BBD}" type="datetimeFigureOut">
              <a:rPr lang="es-MX" smtClean="0"/>
              <a:t>07/11/2021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A97E57-2E46-4232-A080-FF5892162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92A1A6-C3DB-4789-907F-5B1246D0B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51D85-6F41-41E1-A69F-B7CAC70B52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176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API/Documen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37243-F2B8-4D56-A9E1-78AC327A8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9CB43-0DBB-414A-B7CA-D04D4E1D2C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B71049-8741-402C-876F-9E9A61241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223" b="32816"/>
          <a:stretch/>
        </p:blipFill>
        <p:spPr>
          <a:xfrm>
            <a:off x="0" y="0"/>
            <a:ext cx="4971495" cy="46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73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3060D-3438-4EEE-9AD7-13D0CE08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8F075C-65E8-4F3F-A3AF-B1AB6905E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3ED5A5-9777-4FD9-A1EB-8BB1F611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92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1463B-D32A-465D-A35E-03D029DA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308B45-9CB7-4CC7-BDD0-BCA829C93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A1A627-CA8E-445C-965F-8D9C4A807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34" t="17476" r="16044" b="31003"/>
          <a:stretch/>
        </p:blipFill>
        <p:spPr>
          <a:xfrm>
            <a:off x="838200" y="480789"/>
            <a:ext cx="9974802" cy="59698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64AF518-D7F1-4230-AC3C-E4AF0CC91FA8}"/>
              </a:ext>
            </a:extLst>
          </p:cNvPr>
          <p:cNvSpPr/>
          <p:nvPr/>
        </p:nvSpPr>
        <p:spPr>
          <a:xfrm>
            <a:off x="1204405" y="2568605"/>
            <a:ext cx="1414507" cy="458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372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6C9BD-7AF3-4799-B1AB-BD40F863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CA9612-E95D-4A5F-AE62-38821326D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EA7FD5-D512-4718-A12C-715E72E2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2233553-E306-41B2-8881-CC7CEBED440A}"/>
              </a:ext>
            </a:extLst>
          </p:cNvPr>
          <p:cNvSpPr/>
          <p:nvPr/>
        </p:nvSpPr>
        <p:spPr>
          <a:xfrm>
            <a:off x="3546630" y="2993253"/>
            <a:ext cx="3253665" cy="229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666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6B948-C336-4E6B-A290-BF3B453B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6D4CE2-4182-4D01-9527-44A32284A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88EF5B-8EB7-47B5-8112-7EC5E0AF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33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0C0FC-3052-4422-B3B6-F3760A8C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EF2B3E-ECC6-44AD-BF17-A7716ED17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304A00-3147-4617-881D-184F82BBE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21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602BF-0747-4D23-AD70-D2DA4FAF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714435-D473-4010-94A5-77D494130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8E3BF3-449D-45E3-A89A-CA9BBF93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2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FBBE3-05EB-4FB6-BED9-D56CED36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5495CA-478A-4851-8B3C-95FD19115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6773DC-7FC3-44D7-8B5B-F2A31762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75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F22B1-3EE4-416C-AA4A-45D3A7AC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1B946F-1F33-49CC-A5D0-02820769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2A7EE6-BA1B-4D98-9131-52D170685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90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3F24E-792E-4650-872C-A92514C4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171621-A074-4072-BAA6-A851F4950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8900" r="25510" b="72427"/>
          <a:stretch/>
        </p:blipFill>
        <p:spPr>
          <a:xfrm>
            <a:off x="838200" y="781235"/>
            <a:ext cx="9804304" cy="19530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DB9A53-5EB6-46F5-A9AD-440BF7CE1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66" t="20271" r="12676" b="23047"/>
          <a:stretch/>
        </p:blipFill>
        <p:spPr>
          <a:xfrm>
            <a:off x="4722920" y="2734323"/>
            <a:ext cx="3282916" cy="38972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9B950C-66D6-4563-8580-C0AC3A78D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53" t="19935" r="19903" b="62071"/>
          <a:stretch/>
        </p:blipFill>
        <p:spPr>
          <a:xfrm>
            <a:off x="461639" y="3897296"/>
            <a:ext cx="4394447" cy="123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81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0AA0F-D7E1-4AA7-9D54-1CF836FB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C6458B-4226-49B5-A7E3-569358893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36EED5-3F2D-4B7B-A14C-8E917B89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36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58883-CD4C-4EAE-BA85-9AA87914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9AA705-704C-417E-AE7B-CC3DA7523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6F3C67-26CE-4C2A-A1D1-96072C42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2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C07C4-B7E8-4E39-8F9E-BFD5DD4F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7845AD-DB11-477A-9192-E6DCABEAB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C1F60F-4459-4DA8-801A-1C83F236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8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6B327-3967-4C6E-BA55-0B31A060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91035D-B060-4082-ABE7-5C52FFDF2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DA6289-3C7E-4485-9053-7A790409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89FB4-FFB7-4424-9FA1-3AD26742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53F741-F459-445C-9A69-9652C3B7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B4BF1B-0577-49D4-A040-F15176EB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47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8526C-BB20-4D6A-8E55-E908D682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437440-F9D2-475A-9BFF-9D9ACD214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A19312-1363-4AC4-BF42-4FA3E8EF1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7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35808-5ED2-4BA3-AA26-569E5CC3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3E5242-BF12-4DA2-9D6C-C4BB053A9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848898-37BE-4AB7-8EA7-99725C15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72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E2FE0-FE19-45B1-9C66-480F1380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9ED204-C4B4-47B0-8E05-ACAF55CCE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62A21E-9489-413E-B293-2403225E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8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69441-E589-4166-A19C-7FB68651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87279"/>
          </a:xfrm>
        </p:spPr>
        <p:txBody>
          <a:bodyPr>
            <a:normAutofit/>
          </a:bodyPr>
          <a:lstStyle/>
          <a:p>
            <a:r>
              <a:rPr lang="es-MX" dirty="0">
                <a:hlinkClick r:id="rId2"/>
              </a:rPr>
              <a:t>https://developer.mozilla.org/es/docs/Web/API/Document</a:t>
            </a:r>
            <a:br>
              <a:rPr lang="es-MX" dirty="0"/>
            </a:br>
            <a:r>
              <a:rPr lang="es-MX" dirty="0"/>
              <a:t>https://developer.mozilla.org/es/docs/Web/API/Window</a:t>
            </a:r>
          </a:p>
        </p:txBody>
      </p:sp>
    </p:spTree>
    <p:extLst>
      <p:ext uri="{BB962C8B-B14F-4D97-AF65-F5344CB8AC3E}">
        <p14:creationId xmlns:p14="http://schemas.microsoft.com/office/powerpoint/2010/main" val="1490522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BFE26-483C-41F5-98F7-35423645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0F574D-7668-4F0E-8AA0-BEB0A59BE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269765-48A2-478F-AF2D-D0B07D26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84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85749-717E-4189-9824-16D279FA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67D738-276D-4301-AA2B-F7B5CAA5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F38FC0-3976-47CB-B297-1900D995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4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56844-5DAB-45E2-A4E0-8611B76B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3A7E0E-E6B8-4076-959B-E97DAEA55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E42619-CB4A-4789-999F-EBE755CF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1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B33EC-C49A-44FE-B6C1-32E607D5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BEFB22-6DC3-430C-A257-0A3DFF2D3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A01842-9F65-4893-B704-6E15C74BE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23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EB064-9136-4467-8C7F-26610F61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A86313-1C40-4987-8CD7-3A2B632E3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04D4DD2-4BF2-4597-8601-82BBC079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22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CDBAA-46B7-4F81-A475-EE02FD331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79DB7B-9ECD-499E-AA0A-4AFE4897F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1F26D6-88BC-49DA-BCDD-EFB350E85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43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72A75-8ABE-449C-B614-E99E7DDA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BD9906-BBBF-4C49-A3A8-E100EBA8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611B02-9E95-4E9F-BDD0-0340A08E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7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3CFB9-450B-4757-B6F5-077A40A8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A1D40A-8176-4B72-872D-9340A8B1D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354BC6-EDF1-4ED9-9EDA-88A0D20C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3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77D86-803E-4F2D-841B-D73A7C6C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98AE9F-9CF9-48B6-840C-A2720942A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F9E817-DEDD-4066-AF28-83F31BFB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83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037D7-A47A-4BBA-888D-D17E417E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2BFA9D-313D-4284-A51A-9CD15812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C974B4-1813-4759-92C3-AB8B1527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27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6A4AB-90CA-4A7F-B528-7657BA1A8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F66B45-AE5E-4E1A-82F3-F1401675E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E1269D-4C8B-4570-8679-5A767640F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40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0A09C-1F48-4C31-BB96-CF87134B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C1D60C-B94A-4636-9977-F0A15A2B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850C64-9877-4BAB-B77B-E58EAADA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57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4DAEC-CD48-4BC0-80F7-2783C83B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015EFB-FB99-4CBD-A8DB-5E64F1C0B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DAE7D3-11DA-44F6-ADD8-D33F08821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25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F0908-5D08-449A-A83A-7C7E05E5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80A9DD-21E4-42A8-AF57-3AAE072A9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BFC536-EE11-4D5B-849D-309C6EC7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0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DD64D-2FC1-4ADE-8219-6E8BB0EB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E000A-CE3A-4E1A-BB84-9AEB70C9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18C5A0-3E6F-4D6D-9E87-8483D4D1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6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16005-8BFA-4191-A014-D1E54714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74393B-2287-4126-8CEC-FCBADBF53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DABDC1-5753-4766-AEA0-B09B8774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7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80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AF40-E781-4C8B-9E59-C552B101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96FF31-3CB0-4EB1-A90D-83F7695A4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05D85D-0871-48B3-AC5F-BAD962EA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24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812B6-0F63-4F2B-97AB-C9B6C357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9E4212-B7EF-4B0E-96E7-68633D40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1B895D6-234B-4D48-A0FD-4EF68B76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16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083F5-271E-4676-A8FE-F36A45B5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7E6D5-4637-463F-A096-07CC0B70B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FF1D70-22FE-4E54-A164-5A8ECE34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B767844-C7F9-49B9-B231-6AA6CE4EE632}"/>
              </a:ext>
            </a:extLst>
          </p:cNvPr>
          <p:cNvSpPr/>
          <p:nvPr/>
        </p:nvSpPr>
        <p:spPr>
          <a:xfrm>
            <a:off x="3326168" y="915247"/>
            <a:ext cx="2769832" cy="460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03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0A145-D9B7-4B6E-94F0-EAA6DBAF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ED9A1A-288B-48C5-BCC0-79E64959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AFD989-3B90-47A9-AC24-BD789BEA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01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61383-AABA-42D5-955A-3517AF45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C71B9B-1D0C-4F7E-95E3-FE93BF2EF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37E288-ACA9-4651-8FA6-2E6E2044E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2298FCE-3508-46FB-A919-CC4954DBDF41}"/>
              </a:ext>
            </a:extLst>
          </p:cNvPr>
          <p:cNvSpPr/>
          <p:nvPr/>
        </p:nvSpPr>
        <p:spPr>
          <a:xfrm>
            <a:off x="3326168" y="1207363"/>
            <a:ext cx="2769832" cy="168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6019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F932F-3B53-4845-9267-35694D1B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537DD3-ECCB-4A6D-A742-9DC777F49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17241D-77FA-4DCE-A0C8-66CBE8139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19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5F37B-F70E-4704-92DD-860A3D9C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D7C86E-B22B-4236-AB94-031887FB6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863182-8F31-41C1-A775-899900209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40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87B24-B542-4143-B5E4-22C33E3B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641C4C-EDC3-4BAA-804C-755DE4FBA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FEBA04-279B-40EB-BD1F-7320991CF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3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CEF63-2B66-49B4-871C-AFA94A87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467996-DD57-4905-8218-0D128CE70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5D4C9B-8855-4D7B-90C0-9EFF71BB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5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4343D-2A23-4A95-BEC7-7522E882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D43634-A3AA-4467-B7F4-3A4C7DCF5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2EF589-9A90-4E10-A99C-A77D2C823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43769D2-52B9-4514-995B-F2A50DDE9FB9}"/>
              </a:ext>
            </a:extLst>
          </p:cNvPr>
          <p:cNvSpPr/>
          <p:nvPr/>
        </p:nvSpPr>
        <p:spPr>
          <a:xfrm>
            <a:off x="3506680" y="3009530"/>
            <a:ext cx="4527611" cy="763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8162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6ACEB-4518-4F21-8CD2-95603CE5E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F68A66-788F-44B1-815F-88D4B424D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7DDF6C-0D58-47EF-971C-6676CD48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9C5239D-A470-4BB0-BCC2-04EAA0CA64A7}"/>
              </a:ext>
            </a:extLst>
          </p:cNvPr>
          <p:cNvSpPr/>
          <p:nvPr/>
        </p:nvSpPr>
        <p:spPr>
          <a:xfrm>
            <a:off x="3539232" y="1300070"/>
            <a:ext cx="1023890" cy="390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DEF6A0D-43FD-4721-B278-BB5351B6A161}"/>
              </a:ext>
            </a:extLst>
          </p:cNvPr>
          <p:cNvSpPr/>
          <p:nvPr/>
        </p:nvSpPr>
        <p:spPr>
          <a:xfrm>
            <a:off x="8485574" y="1568551"/>
            <a:ext cx="1023890" cy="390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1753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2A420-6502-45D4-841C-822B31DA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48B165-1CF3-469B-9810-11BB99148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D247D7-4B82-4FE0-A5D5-0AB69ADE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FB57415-BBC5-44F3-AD9F-EE385331E0CA}"/>
              </a:ext>
            </a:extLst>
          </p:cNvPr>
          <p:cNvSpPr/>
          <p:nvPr/>
        </p:nvSpPr>
        <p:spPr>
          <a:xfrm>
            <a:off x="6966012" y="2125693"/>
            <a:ext cx="3101265" cy="342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5981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52E6B-5A40-4DCB-8725-9CC887B4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953728-6901-4145-AA95-AEF1BB121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843B79-33D0-47B7-B68D-4E50985F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0A81D51-D9E1-4F71-9AF0-46FAF2A4BE6A}"/>
              </a:ext>
            </a:extLst>
          </p:cNvPr>
          <p:cNvSpPr/>
          <p:nvPr/>
        </p:nvSpPr>
        <p:spPr>
          <a:xfrm>
            <a:off x="6921624" y="2676109"/>
            <a:ext cx="3101265" cy="342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F39BB1D-31A9-46BD-9B6F-82186809A7D2}"/>
              </a:ext>
            </a:extLst>
          </p:cNvPr>
          <p:cNvSpPr/>
          <p:nvPr/>
        </p:nvSpPr>
        <p:spPr>
          <a:xfrm>
            <a:off x="6921623" y="3697742"/>
            <a:ext cx="3385352" cy="927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Toggle</a:t>
            </a:r>
            <a:r>
              <a:rPr lang="es-MX" dirty="0"/>
              <a:t> sabe si lo tiene o no y dependiendo de eso hace lo que se pida</a:t>
            </a:r>
          </a:p>
        </p:txBody>
      </p:sp>
    </p:spTree>
    <p:extLst>
      <p:ext uri="{BB962C8B-B14F-4D97-AF65-F5344CB8AC3E}">
        <p14:creationId xmlns:p14="http://schemas.microsoft.com/office/powerpoint/2010/main" val="3239474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4CAD7-BD0D-4F75-9364-A27B29C5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0F9E29-550B-4767-B99E-D8D0084CD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3D87A8-A89A-4B7C-A530-33D344DD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8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5E66A-7F91-4FAC-8CB0-770A0AB1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7AB33C-1FC7-44D1-8CD2-AE98D304D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8CFC32-1F6D-4BB4-9EBD-CF1E18FF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99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29A8A-AFB6-40A5-9CFC-F535C6A11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39C54E-3E49-4996-A4BE-9A4F91E25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81B8C8-B748-4709-B9A2-86CDDA4F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43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91608-2072-4895-A8EE-34B99726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029370-D11F-4793-BB39-BC3DC6D25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705EB4-5874-4CA5-A2A0-A86D9DD3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18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4EC42-BC5C-4723-939F-9B66461D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3F175B-B686-4E2C-88F3-BB9475A6E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300987-C034-4C2E-8A1F-885718768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8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CD355-03C5-4A87-84CE-12FDF970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D0E417-2846-40BE-9BF0-542A9B1D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46348C-42F2-472A-BDE4-CB2D4145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6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12459-DE92-4A28-86E1-E918A883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FE7566-3CCB-4F51-903E-DAA76E3BE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9990E4-F7F3-4F6B-B75B-BB8FCCE4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725A0-10DD-43D0-8AE4-8182FB5C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A626C1-1A6D-4FF1-9C4C-424C64CDA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F8BC7B-1688-44DD-B6BA-C669CBA7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2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FAED6-4CB6-47FA-ACFA-4E996B49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901ADD-1526-4FAF-91BC-D595B2BA0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0" t="19029" r="20049" b="48091"/>
          <a:stretch/>
        </p:blipFill>
        <p:spPr>
          <a:xfrm>
            <a:off x="284084" y="365125"/>
            <a:ext cx="9126245" cy="381261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8DF2951-88E3-4306-A45E-1A9D1F45B634}"/>
              </a:ext>
            </a:extLst>
          </p:cNvPr>
          <p:cNvSpPr/>
          <p:nvPr/>
        </p:nvSpPr>
        <p:spPr>
          <a:xfrm>
            <a:off x="2781671" y="2601157"/>
            <a:ext cx="4622306" cy="328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024FDE1-3E21-4720-988F-AC902A6EB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r="37743" b="58835"/>
          <a:stretch/>
        </p:blipFill>
        <p:spPr>
          <a:xfrm>
            <a:off x="447583" y="4034901"/>
            <a:ext cx="6752208" cy="282309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B954F01-532A-4BED-8D4D-7CB50E29AE6B}"/>
              </a:ext>
            </a:extLst>
          </p:cNvPr>
          <p:cNvSpPr/>
          <p:nvPr/>
        </p:nvSpPr>
        <p:spPr>
          <a:xfrm>
            <a:off x="2996215" y="5576655"/>
            <a:ext cx="2765393" cy="628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2514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51</Words>
  <Application>Microsoft Office PowerPoint</Application>
  <PresentationFormat>Panorámica</PresentationFormat>
  <Paragraphs>2</Paragraphs>
  <Slides>57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https://developer.mozilla.org/es/docs/Web/API/Document https://developer.mozilla.org/es/docs/Web/API/Window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</cp:revision>
  <dcterms:created xsi:type="dcterms:W3CDTF">2021-11-07T21:38:42Z</dcterms:created>
  <dcterms:modified xsi:type="dcterms:W3CDTF">2021-11-08T05:14:40Z</dcterms:modified>
</cp:coreProperties>
</file>